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25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.png"/><Relationship Id="rId7" Type="http://schemas.openxmlformats.org/officeDocument/2006/relationships/image" Target="../media/image1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4.pn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08.png"/><Relationship Id="rId7" Type="http://schemas.openxmlformats.org/officeDocument/2006/relationships/image" Target="../media/image13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25.png"/><Relationship Id="rId9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8.png"/><Relationship Id="rId5" Type="http://schemas.openxmlformats.org/officeDocument/2006/relationships/image" Target="../media/image13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9.png"/><Relationship Id="rId3" Type="http://schemas.openxmlformats.org/officeDocument/2006/relationships/image" Target="../media/image103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7.png"/><Relationship Id="rId4" Type="http://schemas.openxmlformats.org/officeDocument/2006/relationships/image" Target="../media/image108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18.png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3FA7A6-4F5E-1737-E979-81CF2596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95" y="661719"/>
            <a:ext cx="5202916" cy="31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177B699-43B7-7C4F-E3A5-C6DB328F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69" y="682820"/>
            <a:ext cx="5202917" cy="31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EB1BC32-693F-791A-6D0B-519C3100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05" y="3771168"/>
            <a:ext cx="6636989" cy="30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5" y="66525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DCD48F-7727-8BD0-4969-9D3A85AF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80" y="689777"/>
            <a:ext cx="5409397" cy="32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6BA0BF1-CC9E-324D-22F1-67A973B1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9" y="3817063"/>
            <a:ext cx="6300222" cy="2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E1D33-9171-7E26-8E15-DCC31DCD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658" y="4033380"/>
            <a:ext cx="4641927" cy="27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65468A5-50D1-75E9-5F9B-1797CE50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59" y="3689434"/>
            <a:ext cx="6587902" cy="309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9908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141</cp:revision>
  <dcterms:created xsi:type="dcterms:W3CDTF">2022-05-19T15:06:45Z</dcterms:created>
  <dcterms:modified xsi:type="dcterms:W3CDTF">2023-02-14T23:55:01Z</dcterms:modified>
</cp:coreProperties>
</file>